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DM Sans Medium" panose="020F0502020204030204" pitchFamily="2" charset="0"/>
      <p:regular r:id="rId11"/>
    </p:embeddedFont>
    <p:embeddedFont>
      <p:font typeface="Inter" panose="02010600030101010101" charset="0"/>
      <p:regular r:id="rId1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25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4959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737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五一旅游计划大纲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227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2025年五一假期为5天（5月1日至5月5日），国内旅游热度持续高涨。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407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本计划适合家庭或朋友小团出游，助您度过一个难忘的假期。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075753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F01AE3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77729" y="5208389"/>
            <a:ext cx="19502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泽武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1270040" y="5058847"/>
            <a:ext cx="176736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6161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作者：泽宇 武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设计旅游目标与原则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4892" y="3294936"/>
            <a:ext cx="318968" cy="3986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57217" y="2905720"/>
            <a:ext cx="18136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轻松舒适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357217" y="3396139"/>
            <a:ext cx="18136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避免过度疲劳安排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D3D1C9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4892" y="4496633"/>
            <a:ext cx="318968" cy="3986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33304" y="4269343"/>
            <a:ext cx="13602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亲近自然</a:t>
            </a:r>
            <a:endParaRPr lang="en-US" sz="2200" dirty="0"/>
          </a:p>
        </p:txBody>
      </p:sp>
      <p:sp>
        <p:nvSpPr>
          <p:cNvPr id="11" name="Text 5"/>
          <p:cNvSpPr/>
          <p:nvPr/>
        </p:nvSpPr>
        <p:spPr>
          <a:xfrm>
            <a:off x="6433304" y="4759762"/>
            <a:ext cx="13602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远离城市喧嚣</a:t>
            </a:r>
            <a:endParaRPr lang="en-US" sz="1750" dirty="0"/>
          </a:p>
        </p:txBody>
      </p:sp>
      <p:sp>
        <p:nvSpPr>
          <p:cNvPr id="12" name="Shape 6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D3D1C9"/>
          </a:solidFill>
          <a:ln/>
        </p:spPr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94773" y="5860256"/>
            <a:ext cx="318968" cy="39862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509272" y="5632966"/>
            <a:ext cx="18136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体验文化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509272" y="6123384"/>
            <a:ext cx="18136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深入了解当地风情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86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目的地选择与亮点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61047"/>
            <a:ext cx="4158615" cy="25702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14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桂林山水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005155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漓江山水甲天下，船游漓江感受诗意画卷。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661047"/>
            <a:ext cx="4158615" cy="25702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5514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厦门鼓浪屿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600515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文艺小岛，充满历史建筑与音乐氛围。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661047"/>
            <a:ext cx="4158615" cy="25702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5514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成都美食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600515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天府之国，品尝麻辣火锅与特色小吃。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75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交通工具与时间安排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096453"/>
            <a:ext cx="30480" cy="5085636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2336363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0964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2138958"/>
            <a:ext cx="340162" cy="42529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183011" y="2174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高铁/火车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2183011" y="2664738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舒适便捷，可提前30天购票。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1273612" y="3721179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1" name="Shape 7"/>
          <p:cNvSpPr/>
          <p:nvPr/>
        </p:nvSpPr>
        <p:spPr>
          <a:xfrm>
            <a:off x="793790" y="34812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860" y="3523774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2183011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自驾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2183011" y="4049554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自由灵活，建议凌晨或傍晚出发避开高峰。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1273612" y="5105995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6" name="Shape 11"/>
          <p:cNvSpPr/>
          <p:nvPr/>
        </p:nvSpPr>
        <p:spPr>
          <a:xfrm>
            <a:off x="7937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4908590"/>
            <a:ext cx="340162" cy="425291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2183011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公共交通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2183011" y="5434370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地铁公交覆盖城市主要景点，经济环保。</a:t>
            </a:r>
            <a:endParaRPr lang="en-US" sz="1750" dirty="0"/>
          </a:p>
        </p:txBody>
      </p:sp>
      <p:sp>
        <p:nvSpPr>
          <p:cNvPr id="20" name="Shape 14"/>
          <p:cNvSpPr/>
          <p:nvPr/>
        </p:nvSpPr>
        <p:spPr>
          <a:xfrm>
            <a:off x="1273612" y="6490811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21" name="Shape 15"/>
          <p:cNvSpPr/>
          <p:nvPr/>
        </p:nvSpPr>
        <p:spPr>
          <a:xfrm>
            <a:off x="793790" y="625090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8860" y="6293406"/>
            <a:ext cx="340162" cy="425291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2183011" y="6328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网约车</a:t>
            </a:r>
            <a:endParaRPr lang="en-US" sz="2200" dirty="0"/>
          </a:p>
        </p:txBody>
      </p:sp>
      <p:sp>
        <p:nvSpPr>
          <p:cNvPr id="24" name="Text 17"/>
          <p:cNvSpPr/>
          <p:nvPr/>
        </p:nvSpPr>
        <p:spPr>
          <a:xfrm>
            <a:off x="2183011" y="6819186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便捷快速，适合短距离或紧急出行。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215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住宿安排与推荐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70522"/>
            <a:ext cx="170021" cy="1352312"/>
          </a:xfrm>
          <a:prstGeom prst="roundRect">
            <a:avLst>
              <a:gd name="adj" fmla="val 20012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22705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提前预订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760940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通过携程、美团等平台至少提前一个月预订酒店。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790373" y="3259931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五一期间房价上涨，早订可省30%费用。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620351" y="3849648"/>
            <a:ext cx="170021" cy="1352312"/>
          </a:xfrm>
          <a:prstGeom prst="roundRect">
            <a:avLst>
              <a:gd name="adj" fmla="val 20012"/>
            </a:avLst>
          </a:prstGeom>
          <a:solidFill>
            <a:srgbClr val="EDEBE3"/>
          </a:solidFill>
          <a:ln/>
        </p:spPr>
      </p:sp>
      <p:sp>
        <p:nvSpPr>
          <p:cNvPr id="9" name="Text 6"/>
          <p:cNvSpPr/>
          <p:nvPr/>
        </p:nvSpPr>
        <p:spPr>
          <a:xfrm>
            <a:off x="7130534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位置选择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130534" y="4340066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优先考虑交通便利区域，靠近地铁站或景点。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130534" y="4839057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避开嘈杂商业区，保证睡眠质量。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960632" y="5428774"/>
            <a:ext cx="170021" cy="1352312"/>
          </a:xfrm>
          <a:prstGeom prst="roundRect">
            <a:avLst>
              <a:gd name="adj" fmla="val 20012"/>
            </a:avLst>
          </a:prstGeom>
          <a:solidFill>
            <a:srgbClr val="EDEBE3"/>
          </a:solidFill>
          <a:ln/>
        </p:spPr>
      </p:sp>
      <p:sp>
        <p:nvSpPr>
          <p:cNvPr id="13" name="Text 10"/>
          <p:cNvSpPr/>
          <p:nvPr/>
        </p:nvSpPr>
        <p:spPr>
          <a:xfrm>
            <a:off x="7470815" y="54287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设施确认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470815" y="5919192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确认WiFi、停车场等必要设施。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470815" y="6418183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查看真实评价，注意卫生和服务评分。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381" y="448866"/>
            <a:ext cx="4081224" cy="510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主要行程规划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81" y="1285518"/>
            <a:ext cx="816173" cy="129944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32347" y="1448753"/>
            <a:ext cx="2040612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第一天：抵达与休整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632347" y="1801654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抵达目的地，办理入住，熟悉周边环境。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1632347" y="2160627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晚上可安排轻松的夜景游览。</a:t>
            </a:r>
            <a:endParaRPr lang="en-US" sz="12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381" y="2584966"/>
            <a:ext cx="816173" cy="129944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632347" y="2748201"/>
            <a:ext cx="2040612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第二天：主要景点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1632347" y="3101102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游览城市标志性景点，提前网上预约门票。</a:t>
            </a: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1632347" y="3460075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中午安排当地特色餐厅用餐。</a:t>
            </a:r>
            <a:endParaRPr lang="en-US" sz="12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381" y="3884414"/>
            <a:ext cx="816173" cy="129944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632347" y="4047649"/>
            <a:ext cx="2040612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第三天：文化体验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1632347" y="4400550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参观博物馆或体验当地特色文化活动。</a:t>
            </a:r>
            <a:endParaRPr lang="en-US" sz="1250" dirty="0"/>
          </a:p>
        </p:txBody>
      </p:sp>
      <p:sp>
        <p:nvSpPr>
          <p:cNvPr id="14" name="Text 9"/>
          <p:cNvSpPr/>
          <p:nvPr/>
        </p:nvSpPr>
        <p:spPr>
          <a:xfrm>
            <a:off x="1632347" y="4759523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下午安排手工艺或烹饪体验课程。</a:t>
            </a:r>
            <a:endParaRPr lang="en-US" sz="125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381" y="5183862"/>
            <a:ext cx="816173" cy="129944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632347" y="5347097"/>
            <a:ext cx="2040612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第四天：自然风光</a:t>
            </a:r>
            <a:endParaRPr lang="en-US" sz="1600" dirty="0"/>
          </a:p>
        </p:txBody>
      </p:sp>
      <p:sp>
        <p:nvSpPr>
          <p:cNvPr id="17" name="Text 11"/>
          <p:cNvSpPr/>
          <p:nvPr/>
        </p:nvSpPr>
        <p:spPr>
          <a:xfrm>
            <a:off x="1632347" y="5699998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前往郊外自然景区，享受户外活动。</a:t>
            </a:r>
            <a:endParaRPr lang="en-US" sz="1250" dirty="0"/>
          </a:p>
        </p:txBody>
      </p:sp>
      <p:sp>
        <p:nvSpPr>
          <p:cNvPr id="18" name="Text 12"/>
          <p:cNvSpPr/>
          <p:nvPr/>
        </p:nvSpPr>
        <p:spPr>
          <a:xfrm>
            <a:off x="1632347" y="6058972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傍晚返回城市，休息调整。</a:t>
            </a:r>
            <a:endParaRPr lang="en-US" sz="1250" dirty="0"/>
          </a:p>
        </p:txBody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381" y="6483310"/>
            <a:ext cx="816173" cy="1299448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1632347" y="6646545"/>
            <a:ext cx="2040612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第五天：购物与返程</a:t>
            </a:r>
            <a:endParaRPr lang="en-US" sz="1600" dirty="0"/>
          </a:p>
        </p:txBody>
      </p:sp>
      <p:sp>
        <p:nvSpPr>
          <p:cNvPr id="21" name="Text 14"/>
          <p:cNvSpPr/>
          <p:nvPr/>
        </p:nvSpPr>
        <p:spPr>
          <a:xfrm>
            <a:off x="1632347" y="6999446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上午购买当地特产与纪念品。</a:t>
            </a:r>
            <a:endParaRPr lang="en-US" sz="1250" dirty="0"/>
          </a:p>
        </p:txBody>
      </p:sp>
      <p:sp>
        <p:nvSpPr>
          <p:cNvPr id="22" name="Text 15"/>
          <p:cNvSpPr/>
          <p:nvPr/>
        </p:nvSpPr>
        <p:spPr>
          <a:xfrm>
            <a:off x="1632347" y="7358420"/>
            <a:ext cx="12426672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下午办理退房，踏上归程。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餐饮体验与美食推荐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桂林米粉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正宗米粉店在解放桥旁，口感独特酸辣可口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731" y="317658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厦门海鲜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53341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中山路海鲜市场，现捕现做，价格实惠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2604" y="3565088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成都火锅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宽窄巷子传统火锅，麻辣鲜香，食材新鲜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4103" y="5790962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当地特色茶点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避开旅游区，寻找本地人常去的茶馆小店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8230" y="5402461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433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预算与注意事项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92260"/>
            <a:ext cx="3664863" cy="2633543"/>
          </a:xfrm>
          <a:prstGeom prst="roundRect">
            <a:avLst>
              <a:gd name="adj" fmla="val 1292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1190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费用预算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609493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交通：约¥1000-1500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07004" y="3051691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住宿：约¥1200-2000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507004" y="3493889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餐饮：约¥500-800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507004" y="393608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门票：约¥300-700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0171867" y="1892260"/>
            <a:ext cx="3664863" cy="2633543"/>
          </a:xfrm>
          <a:prstGeom prst="roundRect">
            <a:avLst>
              <a:gd name="adj" fmla="val 1292"/>
            </a:avLst>
          </a:prstGeom>
          <a:solidFill>
            <a:srgbClr val="EDEBE3"/>
          </a:solidFill>
          <a:ln/>
        </p:spPr>
      </p:sp>
      <p:sp>
        <p:nvSpPr>
          <p:cNvPr id="11" name="Text 8"/>
          <p:cNvSpPr/>
          <p:nvPr/>
        </p:nvSpPr>
        <p:spPr>
          <a:xfrm>
            <a:off x="10398681" y="21190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安全保障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98681" y="2609493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购买旅游意外保险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98681" y="3051691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随身携带常用药品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98681" y="3493889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注意天气变化带雨具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398681" y="393608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保管好贵重物品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4752618"/>
            <a:ext cx="7556421" cy="2633543"/>
          </a:xfrm>
          <a:prstGeom prst="roundRect">
            <a:avLst>
              <a:gd name="adj" fmla="val 1292"/>
            </a:avLst>
          </a:prstGeom>
          <a:solidFill>
            <a:srgbClr val="EDEBE3"/>
          </a:solidFill>
          <a:ln/>
        </p:spPr>
      </p:sp>
      <p:sp>
        <p:nvSpPr>
          <p:cNvPr id="17" name="Text 14"/>
          <p:cNvSpPr/>
          <p:nvPr/>
        </p:nvSpPr>
        <p:spPr>
          <a:xfrm>
            <a:off x="65070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政策注意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65070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查询最新出行政策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507004" y="591204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景点实名预约系统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507004" y="635424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预留身份证件复印件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6507004" y="6796445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留意地区特殊规定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215</Words>
  <Application>Microsoft Office PowerPoint</Application>
  <PresentationFormat>自定义</PresentationFormat>
  <Paragraphs>87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Inter</vt:lpstr>
      <vt:lpstr>Inter Medium</vt:lpstr>
      <vt:lpstr>DM Sans Medium</vt:lpstr>
      <vt:lpstr>Inter Bold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泽宇 武</cp:lastModifiedBy>
  <cp:revision>1</cp:revision>
  <dcterms:created xsi:type="dcterms:W3CDTF">2025-05-05T08:44:55Z</dcterms:created>
  <dcterms:modified xsi:type="dcterms:W3CDTF">2025-05-05T08:46:07Z</dcterms:modified>
</cp:coreProperties>
</file>